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8"/>
  </p:notesMasterIdLst>
  <p:sldIdLst>
    <p:sldId id="895" r:id="rId2"/>
    <p:sldId id="939" r:id="rId3"/>
    <p:sldId id="1012" r:id="rId4"/>
    <p:sldId id="1019" r:id="rId5"/>
    <p:sldId id="1163" r:id="rId6"/>
    <p:sldId id="1162" r:id="rId7"/>
    <p:sldId id="1161" r:id="rId8"/>
    <p:sldId id="1013" r:id="rId9"/>
    <p:sldId id="1164" r:id="rId10"/>
    <p:sldId id="1014" r:id="rId11"/>
    <p:sldId id="1037" r:id="rId12"/>
    <p:sldId id="1038" r:id="rId13"/>
    <p:sldId id="951" r:id="rId14"/>
    <p:sldId id="948" r:id="rId15"/>
    <p:sldId id="1035" r:id="rId16"/>
    <p:sldId id="1034" r:id="rId17"/>
    <p:sldId id="1009" r:id="rId18"/>
    <p:sldId id="1010" r:id="rId19"/>
    <p:sldId id="1015" r:id="rId20"/>
    <p:sldId id="1016" r:id="rId21"/>
    <p:sldId id="959" r:id="rId22"/>
    <p:sldId id="1039" r:id="rId23"/>
    <p:sldId id="963" r:id="rId24"/>
    <p:sldId id="1083" r:id="rId25"/>
    <p:sldId id="1086" r:id="rId26"/>
    <p:sldId id="1155" r:id="rId27"/>
    <p:sldId id="1087" r:id="rId28"/>
    <p:sldId id="1082" r:id="rId29"/>
    <p:sldId id="964" r:id="rId30"/>
    <p:sldId id="1023" r:id="rId31"/>
    <p:sldId id="1024" r:id="rId32"/>
    <p:sldId id="1025" r:id="rId33"/>
    <p:sldId id="1026" r:id="rId34"/>
    <p:sldId id="1027" r:id="rId35"/>
    <p:sldId id="1029" r:id="rId36"/>
    <p:sldId id="1031" r:id="rId37"/>
    <p:sldId id="1152" r:id="rId38"/>
    <p:sldId id="1153" r:id="rId39"/>
    <p:sldId id="1091" r:id="rId40"/>
    <p:sldId id="1092" r:id="rId41"/>
    <p:sldId id="1156" r:id="rId42"/>
    <p:sldId id="1147" r:id="rId43"/>
    <p:sldId id="1097" r:id="rId44"/>
    <p:sldId id="1099" r:id="rId45"/>
    <p:sldId id="1101" r:id="rId46"/>
    <p:sldId id="1098" r:id="rId47"/>
    <p:sldId id="966" r:id="rId48"/>
    <p:sldId id="836" r:id="rId49"/>
    <p:sldId id="967" r:id="rId50"/>
    <p:sldId id="945" r:id="rId51"/>
    <p:sldId id="973" r:id="rId52"/>
    <p:sldId id="1033" r:id="rId53"/>
    <p:sldId id="1165" r:id="rId54"/>
    <p:sldId id="1115" r:id="rId55"/>
    <p:sldId id="1116" r:id="rId56"/>
    <p:sldId id="1017" r:id="rId57"/>
    <p:sldId id="986" r:id="rId58"/>
    <p:sldId id="1117" r:id="rId59"/>
    <p:sldId id="1160" r:id="rId60"/>
    <p:sldId id="1006" r:id="rId61"/>
    <p:sldId id="1154" r:id="rId62"/>
    <p:sldId id="1159" r:id="rId63"/>
    <p:sldId id="1157" r:id="rId64"/>
    <p:sldId id="1158" r:id="rId65"/>
    <p:sldId id="1000" r:id="rId66"/>
    <p:sldId id="1001" r:id="rId67"/>
    <p:sldId id="1002" r:id="rId68"/>
    <p:sldId id="1004" r:id="rId69"/>
    <p:sldId id="1005" r:id="rId70"/>
    <p:sldId id="902" r:id="rId71"/>
    <p:sldId id="903" r:id="rId72"/>
    <p:sldId id="1007" r:id="rId73"/>
    <p:sldId id="930" r:id="rId74"/>
    <p:sldId id="922" r:id="rId75"/>
    <p:sldId id="929" r:id="rId76"/>
    <p:sldId id="796" r:id="rId7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12"/>
            <p14:sldId id="1019"/>
            <p14:sldId id="1163"/>
            <p14:sldId id="1162"/>
            <p14:sldId id="1161"/>
            <p14:sldId id="1013"/>
            <p14:sldId id="1164"/>
            <p14:sldId id="1014"/>
            <p14:sldId id="1037"/>
            <p14:sldId id="1038"/>
            <p14:sldId id="951"/>
            <p14:sldId id="948"/>
            <p14:sldId id="1035"/>
            <p14:sldId id="1034"/>
            <p14:sldId id="1009"/>
            <p14:sldId id="1010"/>
            <p14:sldId id="1015"/>
            <p14:sldId id="1016"/>
            <p14:sldId id="959"/>
            <p14:sldId id="1039"/>
            <p14:sldId id="963"/>
            <p14:sldId id="1083"/>
            <p14:sldId id="1086"/>
            <p14:sldId id="1155"/>
            <p14:sldId id="1087"/>
            <p14:sldId id="1082"/>
            <p14:sldId id="964"/>
            <p14:sldId id="1023"/>
            <p14:sldId id="1024"/>
            <p14:sldId id="1025"/>
            <p14:sldId id="1026"/>
            <p14:sldId id="1027"/>
            <p14:sldId id="1029"/>
            <p14:sldId id="1031"/>
            <p14:sldId id="1152"/>
            <p14:sldId id="1153"/>
            <p14:sldId id="1091"/>
            <p14:sldId id="1092"/>
            <p14:sldId id="1156"/>
            <p14:sldId id="1147"/>
            <p14:sldId id="1097"/>
            <p14:sldId id="1099"/>
            <p14:sldId id="1101"/>
            <p14:sldId id="1098"/>
            <p14:sldId id="966"/>
            <p14:sldId id="836"/>
            <p14:sldId id="967"/>
            <p14:sldId id="945"/>
            <p14:sldId id="973"/>
            <p14:sldId id="1033"/>
            <p14:sldId id="1165"/>
            <p14:sldId id="1115"/>
            <p14:sldId id="1116"/>
            <p14:sldId id="1017"/>
            <p14:sldId id="986"/>
            <p14:sldId id="1117"/>
            <p14:sldId id="1160"/>
            <p14:sldId id="1006"/>
            <p14:sldId id="1154"/>
            <p14:sldId id="1159"/>
            <p14:sldId id="1157"/>
            <p14:sldId id="1158"/>
            <p14:sldId id="1000"/>
            <p14:sldId id="1001"/>
            <p14:sldId id="1002"/>
            <p14:sldId id="1004"/>
            <p14:sldId id="1005"/>
            <p14:sldId id="902"/>
            <p14:sldId id="903"/>
            <p14:sldId id="1007"/>
            <p14:sldId id="930"/>
            <p14:sldId id="922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B04432"/>
    <a:srgbClr val="1778B8"/>
    <a:srgbClr val="36544F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59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58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Hybrid Mainz /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/jax-2020-react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287966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Besonderheit: </a:t>
            </a:r>
            <a:r>
              <a:rPr lang="de-DE" b="0" dirty="0" err="1">
                <a:solidFill>
                  <a:srgbClr val="36544F"/>
                </a:solidFill>
              </a:rPr>
              <a:t>Komp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WAS?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</a:t>
            </a:r>
            <a:r>
              <a:rPr lang="de-DE" u="sng" dirty="0"/>
              <a:t>Funktion</a:t>
            </a:r>
            <a:endParaRPr lang="de-DE" b="0" u="sng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8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682094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als Alternative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 als Alternative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Code ähnlich wie beim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...auch bei mehreren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98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...und noch ein Zustand 😱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72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6068973" y="4048514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Wie häufig wird hier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gerendet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? 🤔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H="1">
            <a:off x="3045418" y="4233180"/>
            <a:ext cx="3023555" cy="39880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H="1">
            <a:off x="3177154" y="4233180"/>
            <a:ext cx="2891819" cy="1218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3417377" y="4081548"/>
            <a:ext cx="2651596" cy="15163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837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0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94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Arbeiten mit komplexem Zustand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wiederverwendbar, nicht React-spezifisch</a:t>
            </a:r>
          </a:p>
          <a:p>
            <a:r>
              <a:rPr lang="de-DE" b="0" dirty="0">
                <a:solidFill>
                  <a:srgbClr val="36544F"/>
                </a:solidFill>
              </a:rPr>
              <a:t>Komplette Logik zur Behandlung des Zustandes an einer zentralen Stelle</a:t>
            </a:r>
          </a:p>
          <a:p>
            <a:r>
              <a:rPr lang="de-DE" b="0" dirty="0">
                <a:solidFill>
                  <a:srgbClr val="36544F"/>
                </a:solidFill>
              </a:rPr>
              <a:t>Bei späterer Migration nach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können sie weiterverwendet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"FETCH_START":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F4184BE-856F-AA48-A408-7254A8872737}"/>
              </a:ext>
            </a:extLst>
          </p:cNvPr>
          <p:cNvSpPr txBox="1"/>
          <p:nvPr/>
        </p:nvSpPr>
        <p:spPr>
          <a:xfrm>
            <a:off x="7349735" y="3890665"/>
            <a:ext cx="201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Sieht aus wie "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mutable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Code",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zusätzliche API notwendig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BE3EB6E-4493-DC46-9990-5629DB37D952}"/>
              </a:ext>
            </a:extLst>
          </p:cNvPr>
          <p:cNvCxnSpPr>
            <a:cxnSpLocks/>
          </p:cNvCxnSpPr>
          <p:nvPr/>
        </p:nvCxnSpPr>
        <p:spPr>
          <a:xfrm flipH="1" flipV="1">
            <a:off x="3554437" y="3781603"/>
            <a:ext cx="3765483" cy="311358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4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1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Klassiker: Das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="Container"&gt;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20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Hintergrund: React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5516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70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66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5164844" y="4352330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React-Element als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94488" y="4130298"/>
            <a:ext cx="2770356" cy="40669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355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3475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905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545008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3145957" y="3741122"/>
            <a:ext cx="379691" cy="5549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35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697469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Klassiker: Das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="Container"&gt;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946F946-CF3D-6F4B-A767-062A808B4F89}"/>
              </a:ext>
            </a:extLst>
          </p:cNvPr>
          <p:cNvSpPr txBox="1"/>
          <p:nvPr/>
        </p:nvSpPr>
        <p:spPr>
          <a:xfrm>
            <a:off x="203200" y="4576888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World!&lt;/h1&gt;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2398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Ansatz: React </a:t>
            </a:r>
            <a:r>
              <a:rPr lang="de-DE" dirty="0" err="1"/>
              <a:t>Context</a:t>
            </a:r>
            <a:endParaRPr lang="de-DE" dirty="0"/>
          </a:p>
          <a:p>
            <a:pPr lvl="1"/>
            <a:r>
              <a:rPr lang="de-DE" dirty="0"/>
              <a:t>Analog zum Form-Beispiel, nur für andere Art von Daten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"Fachlicher"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6380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sz="2000" b="0" dirty="0" err="1">
                <a:solidFill>
                  <a:srgbClr val="36544F"/>
                </a:solidFill>
              </a:rPr>
              <a:t>Zusand</a:t>
            </a:r>
            <a:r>
              <a:rPr lang="de-DE" sz="2000" b="0" dirty="0">
                <a:solidFill>
                  <a:srgbClr val="36544F"/>
                </a:solidFill>
              </a:rPr>
              <a:t> pro </a:t>
            </a:r>
            <a:r>
              <a:rPr lang="de-DE" sz="2000" b="0" dirty="0" err="1">
                <a:solidFill>
                  <a:srgbClr val="36544F"/>
                </a:solidFill>
              </a:rPr>
              <a:t>Anwenungsteil</a:t>
            </a:r>
            <a:r>
              <a:rPr lang="de-DE" sz="2000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2033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b="0" dirty="0" err="1">
                <a:solidFill>
                  <a:srgbClr val="36544F"/>
                </a:solidFill>
              </a:rPr>
              <a:t>Zusand</a:t>
            </a:r>
            <a:r>
              <a:rPr lang="de-DE" b="0" dirty="0">
                <a:solidFill>
                  <a:srgbClr val="36544F"/>
                </a:solidFill>
              </a:rPr>
              <a:t> pro </a:t>
            </a:r>
            <a:r>
              <a:rPr lang="de-DE" b="0" dirty="0" err="1">
                <a:solidFill>
                  <a:srgbClr val="36544F"/>
                </a:solidFill>
              </a:rPr>
              <a:t>Anwenungsteil</a:t>
            </a:r>
            <a:r>
              <a:rPr lang="de-DE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erlaubt feingranulare Auswahl, wann gerendert werden soll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2874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5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</a:t>
            </a:r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-HOC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83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04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Analog zum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-Beispiel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206818" y="4278617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sich der Username im globalen State verändert hat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 flipV="1">
            <a:off x="4952999" y="4278617"/>
            <a:ext cx="1253819" cy="27026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4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Layout-Komponente, zwei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 benötigt!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       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        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7182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Vereinfachter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Out-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-box:</a:t>
            </a:r>
          </a:p>
          <a:p>
            <a:pPr lvl="1"/>
            <a:r>
              <a:rPr lang="de-DE" dirty="0"/>
              <a:t>Wahnwitzig guter </a:t>
            </a:r>
            <a:r>
              <a:rPr lang="de-DE" dirty="0" err="1"/>
              <a:t>TypeScript</a:t>
            </a:r>
            <a:r>
              <a:rPr lang="de-DE" dirty="0"/>
              <a:t>-Support</a:t>
            </a:r>
          </a:p>
          <a:p>
            <a:pPr lvl="1"/>
            <a:r>
              <a:rPr lang="de-DE" dirty="0" err="1"/>
              <a:t>Thunk</a:t>
            </a:r>
            <a:r>
              <a:rPr lang="de-DE" dirty="0"/>
              <a:t> Actions, Immer, Re-</a:t>
            </a:r>
            <a:r>
              <a:rPr lang="de-DE" dirty="0" err="1"/>
              <a:t>select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</p:spTree>
    <p:extLst>
      <p:ext uri="{BB962C8B-B14F-4D97-AF65-F5344CB8AC3E}">
        <p14:creationId xmlns:p14="http://schemas.microsoft.com/office/powerpoint/2010/main" val="4237859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4B0252-1FF9-4547-9E04-40C50FF56F07}"/>
              </a:ext>
            </a:extLst>
          </p:cNvPr>
          <p:cNvSpPr/>
          <p:nvPr/>
        </p:nvSpPr>
        <p:spPr>
          <a:xfrm>
            <a:off x="5938116" y="1535417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behandelt '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addTodo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' / '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toggleTodo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'-Actions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(kein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mehr erforderlich)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B2A9E4F-1280-8C46-A42D-EC54FEC8CFEC}"/>
              </a:ext>
            </a:extLst>
          </p:cNvPr>
          <p:cNvCxnSpPr>
            <a:cxnSpLocks/>
          </p:cNvCxnSpPr>
          <p:nvPr/>
        </p:nvCxnSpPr>
        <p:spPr>
          <a:xfrm flipH="1">
            <a:off x="1883044" y="2274081"/>
            <a:ext cx="4055072" cy="55436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4B14FF-C9AD-4A40-BDDC-59D81523C876}"/>
              </a:ext>
            </a:extLst>
          </p:cNvPr>
          <p:cNvCxnSpPr>
            <a:cxnSpLocks/>
          </p:cNvCxnSpPr>
          <p:nvPr/>
        </p:nvCxnSpPr>
        <p:spPr>
          <a:xfrm flipH="1">
            <a:off x="1766807" y="2274081"/>
            <a:ext cx="4171309" cy="143776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8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365E55-6680-904F-A12F-E1BC339957E0}"/>
              </a:ext>
            </a:extLst>
          </p:cNvPr>
          <p:cNvSpPr/>
          <p:nvPr/>
        </p:nvSpPr>
        <p:spPr>
          <a:xfrm>
            <a:off x="7208977" y="4542223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erzeugt automatisch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Action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Creator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B40274A-36BC-C74D-8410-018618DBDB73}"/>
              </a:ext>
            </a:extLst>
          </p:cNvPr>
          <p:cNvCxnSpPr>
            <a:cxnSpLocks/>
          </p:cNvCxnSpPr>
          <p:nvPr/>
        </p:nvCxnSpPr>
        <p:spPr>
          <a:xfrm flipH="1">
            <a:off x="2537494" y="4819973"/>
            <a:ext cx="4769957" cy="75941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35086-7377-1B40-84BA-5C97C5884E73}"/>
              </a:ext>
            </a:extLst>
          </p:cNvPr>
          <p:cNvCxnSpPr>
            <a:cxnSpLocks/>
          </p:cNvCxnSpPr>
          <p:nvPr/>
        </p:nvCxnSpPr>
        <p:spPr>
          <a:xfrm flipH="1">
            <a:off x="3642102" y="4819973"/>
            <a:ext cx="3665349" cy="75941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66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365E55-6680-904F-A12F-E1BC339957E0}"/>
              </a:ext>
            </a:extLst>
          </p:cNvPr>
          <p:cNvSpPr/>
          <p:nvPr/>
        </p:nvSpPr>
        <p:spPr>
          <a:xfrm>
            <a:off x="5938116" y="1535417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ImmerJS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transparent eingebunden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B40274A-36BC-C74D-8410-018618DBDB73}"/>
              </a:ext>
            </a:extLst>
          </p:cNvPr>
          <p:cNvCxnSpPr>
            <a:cxnSpLocks/>
          </p:cNvCxnSpPr>
          <p:nvPr/>
        </p:nvCxnSpPr>
        <p:spPr>
          <a:xfrm flipH="1">
            <a:off x="4787120" y="2181748"/>
            <a:ext cx="1721216" cy="10280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35086-7377-1B40-84BA-5C97C5884E73}"/>
              </a:ext>
            </a:extLst>
          </p:cNvPr>
          <p:cNvCxnSpPr>
            <a:cxnSpLocks/>
          </p:cNvCxnSpPr>
          <p:nvPr/>
        </p:nvCxnSpPr>
        <p:spPr>
          <a:xfrm flipH="1">
            <a:off x="4409268" y="2193960"/>
            <a:ext cx="2099068" cy="21583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06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3449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019976"/>
            <a:ext cx="8261120" cy="105325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/jax-2020-react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Newest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Posts"/&gt;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Informationen für Child-Komponenten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Was machen wir, wenn die Oberkomponente Informationen für die Unterkomponenten hat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url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="..."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34D521C-4B5A-B447-AF31-04AEB972B506}"/>
              </a:ext>
            </a:extLst>
          </p:cNvPr>
          <p:cNvSpPr/>
          <p:nvPr/>
        </p:nvSpPr>
        <p:spPr>
          <a:xfrm>
            <a:off x="4565693" y="4435254"/>
            <a:ext cx="6890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Beispiel: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DataLoader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hat Informationen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für die Kind-Komponente (hier: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230ED2D-34E1-A449-A838-01FBDBA664D0}"/>
              </a:ext>
            </a:extLst>
          </p:cNvPr>
          <p:cNvCxnSpPr>
            <a:cxnSpLocks/>
          </p:cNvCxnSpPr>
          <p:nvPr/>
        </p:nvCxnSpPr>
        <p:spPr>
          <a:xfrm flipH="1" flipV="1">
            <a:off x="3015864" y="3233090"/>
            <a:ext cx="2826997" cy="11192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66A7CAD6-B760-B84A-A32A-5711E026D340}"/>
              </a:ext>
            </a:extLst>
          </p:cNvPr>
          <p:cNvCxnSpPr>
            <a:cxnSpLocks/>
          </p:cNvCxnSpPr>
          <p:nvPr/>
        </p:nvCxnSpPr>
        <p:spPr>
          <a:xfrm flipH="1" flipV="1">
            <a:off x="2479730" y="3558092"/>
            <a:ext cx="3363131" cy="79423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1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5169</Words>
  <Application>Microsoft Macintosh PowerPoint</Application>
  <PresentationFormat>A4-Papier (210 x 297 mm)</PresentationFormat>
  <Paragraphs>1154</Paragraphs>
  <Slides>76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Jax Hybrid Mainz / Online | September 2020 | @nilshartmann</vt:lpstr>
      <vt:lpstr>https://nilshartmann.net</vt:lpstr>
      <vt:lpstr>Hintergrund: Render Properties</vt:lpstr>
      <vt:lpstr>Hintergrund: Render Properties</vt:lpstr>
      <vt:lpstr>Hintergrund: Render Properties</vt:lpstr>
      <vt:lpstr>Hintergrund: Render Properties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PowerPoint-Präsentation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React Context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PowerPoint-Präsentation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Globale Daten</vt:lpstr>
      <vt:lpstr>Redux Hooks API</vt:lpstr>
      <vt:lpstr>Globaler Zustand</vt:lpstr>
      <vt:lpstr>Globaler Zustand</vt:lpstr>
      <vt:lpstr>Ausblick: Redux</vt:lpstr>
      <vt:lpstr>Ausblick: Redux</vt:lpstr>
      <vt:lpstr>Ausblick: Redux</vt:lpstr>
      <vt:lpstr>Ausblick: Redux</vt:lpstr>
      <vt:lpstr>Ausblick: Redux</vt:lpstr>
      <vt:lpstr>Rendern unterbrechen</vt:lpstr>
      <vt:lpstr>Suspense</vt:lpstr>
      <vt:lpstr>Demo: Lazy und Suspense</vt:lpstr>
      <vt:lpstr>suspense</vt:lpstr>
      <vt:lpstr>suspense</vt:lpstr>
      <vt:lpstr>Ausblick</vt:lpstr>
      <vt:lpstr>Oktober 2019</vt:lpstr>
      <vt:lpstr>September 2020 😲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989</cp:revision>
  <cp:lastPrinted>2019-09-04T14:49:47Z</cp:lastPrinted>
  <dcterms:created xsi:type="dcterms:W3CDTF">2016-03-28T15:59:53Z</dcterms:created>
  <dcterms:modified xsi:type="dcterms:W3CDTF">2020-09-08T15:18:24Z</dcterms:modified>
</cp:coreProperties>
</file>